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aeea1052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aeea1052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aeea1052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aeea1052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aeea1052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aeea1052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aeea1052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aeea1052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aeea1052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aeea1052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Browser Object Model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87800" y="13076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Meaning of BOM.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Window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Method to get width and size of the browser.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97400" y="51535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80025" y="1215550"/>
            <a:ext cx="4946400" cy="28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Browser-specific convention referring to all the objects exposed by the web browser.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Allows JavaScript to “interact with” the browser.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Browser window.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96950" y="485200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584525" y="1136500"/>
            <a:ext cx="5854800" cy="31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Represents the browser's window.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Objects, functions, and variables.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Global variables are properties.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Global functions are methods.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window.document.getElementById("header");  is same as: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document.getElementById("header");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47175" y="434975"/>
            <a:ext cx="5403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Window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827975" y="1275825"/>
            <a:ext cx="4946400" cy="30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window.innerHeight - the inner height of the browser window (in pixels).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window.innerWidth - the inner width of the browser window (in pixels).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77325" y="495250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Properties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38500" y="1386425"/>
            <a:ext cx="54006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window.open()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window.close()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window.moveTo()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window.resizeTo()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697400" y="485200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Methods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